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95" d="100"/>
          <a:sy n="9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6B5A-DD75-D341-B6BD-B4A0AD6CF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9FD62-9AF4-F94C-A5AE-3BA9C3B19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7CFF-ECFD-AC41-83D1-35FF03C4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F9C5B-556F-BF48-A6C3-906CF136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D779-2398-DF43-8672-8A3922CA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0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383D-94D7-3841-B748-1D29BCEDF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C0AF2-8093-AE45-9BB3-E7AEA6831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7D2FE-C155-324F-972E-292EB111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10D4-21DA-354F-A559-1D29BFF8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B93D3-9146-2E4E-958E-E5CF6CB4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0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BC4E0-619A-7F43-A42F-4EC283F3C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6A920-588C-9948-9FC4-F520460E0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8D90A-51E6-4845-9908-AB7D4595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D71A3-A114-F846-8143-1541E092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F9193-D2F0-E743-AF4B-428A64B7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8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B34E-42FA-8B4D-A037-F49C7984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06F8-A482-0B46-9BAE-1A944F65E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EB646-C2CB-E34E-899D-A94C8D6E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623B8-DFD3-4949-B4F9-B89F37DA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14E0-7450-2243-8839-9C38CF17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6A92F-9A5D-A147-A7E1-763DE5E5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81F6-2970-B94D-99F7-F5EBA1563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0B17-79B9-8A44-A301-76B6BAC8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ABD-3680-E04C-8D62-273DE671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21FF-18D5-974B-9BD3-7545496F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3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F7A4-B732-F644-BF7E-C16626C0A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1E28-CEC4-F443-A9C6-3EA68FEB5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DAA48-875E-DD45-98C6-53CA8D07C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4D3EE-5F77-D54D-8813-605CED0F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0C3C9-074E-AC4B-8F25-CE674AA4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EDD94-D161-384D-8106-291CAB57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5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A311-2FDC-CC4A-AD76-DA64D80A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AE6FA-6B11-4549-950E-E6EA21289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8C03E-44A0-1846-B571-BD8ACD509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181FC-E074-654D-8BFE-4E5834112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CF01C-266E-554B-9FF0-6F04532A9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C3E13-936E-074D-BF41-465B9E23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5CBCBF-67AA-CA4E-9A29-21685687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D179BF-001B-B84A-8D58-1890DFAB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7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3C44-BC41-D245-B469-A5B7B49A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E75D3-D27C-324D-8185-36516D56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839F9-BE1E-3F46-9A5B-CEFC734D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EBCFA-0FCC-B840-93B7-44AAF3D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9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16E31-9EF4-AA46-ADFD-E9DE24FF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9FA99-4B09-8C43-B819-039366B5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8EBA1-3803-AB4C-8EEF-B7823DE9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628FD-478B-4E41-9B86-C8500A11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8786-CD90-7C48-ACBD-F7DAB1146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CA008-19E7-A544-B4D7-D65441886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A736B-5DBF-A147-9712-7B8E756EE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6F43A-0995-8B46-99D1-AF4F1D75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39ABD-C853-6C43-8422-6BA6D076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8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7AD5-FA18-8E4D-A35B-7D316BCD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6B13A-E5D6-5340-A7D8-25BD4ADDF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C0614-DEFC-EF49-A914-CCA8FB4A3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4A558-7BBB-6B45-922D-838BBC01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CE798-C3A4-E34C-A9F1-6E63EA48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555A-1AE2-1549-9C3F-3862E742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8EC62-386E-0845-8CD3-BE6BA349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8BA0C-C465-3C4F-BB15-C9B7BD99A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87360-B4C5-BA45-B88F-348A58543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C82C-196F-B944-B329-7BEF1E4C11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2A5C-8263-7746-9D16-5553077BD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A4240-51FA-E445-AE23-B15DBF960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7650-B520-C74A-96E3-FD0ABCE07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A3BF4A-84E6-484E-9243-8CB9BE6F0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Marx’s Critique of Liberalism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D1E782-2E2C-FE4C-845E-9D53B85A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Marx is interested in how people work together to produce things.</a:t>
            </a:r>
          </a:p>
          <a:p>
            <a:r>
              <a:rPr lang="en-US" sz="2000" b="1" dirty="0"/>
              <a:t>The future of the industrial revolution plagued him.</a:t>
            </a:r>
          </a:p>
          <a:p>
            <a:r>
              <a:rPr lang="en-US" sz="2000" b="1" dirty="0"/>
              <a:t>If you want to understand people you ask about their productive life.</a:t>
            </a:r>
          </a:p>
          <a:p>
            <a:r>
              <a:rPr lang="en-US" sz="2000" b="1" dirty="0"/>
              <a:t>Marx was concerned with our alienation from the products of our own labor.</a:t>
            </a:r>
          </a:p>
          <a:p>
            <a:r>
              <a:rPr lang="en-US" sz="2000" b="1" dirty="0"/>
              <a:t>According to Marx humans are defined by their capacities.</a:t>
            </a:r>
          </a:p>
          <a:p>
            <a:r>
              <a:rPr lang="en-US" sz="2000" b="1"/>
              <a:t>He </a:t>
            </a:r>
            <a:r>
              <a:rPr lang="en-US" sz="2000" b="1" dirty="0"/>
              <a:t>wanted to offer a system that allowed people to develop their capacities.</a:t>
            </a:r>
          </a:p>
          <a:p>
            <a:r>
              <a:rPr lang="en-US" sz="2000" b="1" dirty="0"/>
              <a:t>Marx’s critiques of liberalism</a:t>
            </a:r>
          </a:p>
          <a:p>
            <a:pPr lvl="1"/>
            <a:r>
              <a:rPr lang="en-US" sz="2000" dirty="0"/>
              <a:t>The Right vs The Good – Political emancipation fails to provide for universal human emancipation</a:t>
            </a:r>
          </a:p>
          <a:p>
            <a:pPr lvl="1"/>
            <a:r>
              <a:rPr lang="en-US" sz="2000" dirty="0"/>
              <a:t>Liberal justice is a remedial virtue</a:t>
            </a:r>
          </a:p>
          <a:p>
            <a:pPr lvl="1"/>
            <a:r>
              <a:rPr lang="en-US" sz="2000" dirty="0"/>
              <a:t>Concentrates on distribution rather than transferring ownership of the means of production</a:t>
            </a:r>
          </a:p>
          <a:p>
            <a:pPr lvl="1"/>
            <a:r>
              <a:rPr lang="en-US" sz="2000" dirty="0"/>
              <a:t>Distribution of self-respect</a:t>
            </a:r>
          </a:p>
        </p:txBody>
      </p:sp>
    </p:spTree>
    <p:extLst>
      <p:ext uri="{BB962C8B-B14F-4D97-AF65-F5344CB8AC3E}">
        <p14:creationId xmlns:p14="http://schemas.microsoft.com/office/powerpoint/2010/main" val="217846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Marx’s Critique of Liberalism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Marx’s Critique of Liberalism</dc:title>
  <dc:creator>Microsoft Office User</dc:creator>
  <cp:lastModifiedBy>Microsoft Office User</cp:lastModifiedBy>
  <cp:revision>4</cp:revision>
  <dcterms:created xsi:type="dcterms:W3CDTF">2018-02-26T05:39:09Z</dcterms:created>
  <dcterms:modified xsi:type="dcterms:W3CDTF">2018-02-27T03:44:22Z</dcterms:modified>
</cp:coreProperties>
</file>